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83" r:id="rId3"/>
    <p:sldId id="284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257" r:id="rId12"/>
    <p:sldId id="259" r:id="rId13"/>
    <p:sldId id="270" r:id="rId14"/>
    <p:sldId id="261" r:id="rId15"/>
    <p:sldId id="274" r:id="rId16"/>
    <p:sldId id="275" r:id="rId17"/>
    <p:sldId id="276" r:id="rId18"/>
    <p:sldId id="282" r:id="rId19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717" autoAdjust="0"/>
  </p:normalViewPr>
  <p:slideViewPr>
    <p:cSldViewPr>
      <p:cViewPr>
        <p:scale>
          <a:sx n="75" d="100"/>
          <a:sy n="75" d="100"/>
        </p:scale>
        <p:origin x="-930" y="-6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 - 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atsApp Image 2018-04-20 at 12.32.2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285728"/>
            <a:ext cx="3455800" cy="6143644"/>
          </a:xfrm>
          <a:prstGeom prst="rect">
            <a:avLst/>
          </a:prstGeom>
        </p:spPr>
      </p:pic>
      <p:pic>
        <p:nvPicPr>
          <p:cNvPr id="5" name="Рисунок 4" descr="WhatsApp Image 2018-04-20 at 12.32.36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9058" y="1214422"/>
            <a:ext cx="5080003" cy="28575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00496" y="4572008"/>
            <a:ext cx="4572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ИКЕА 2016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10105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-20140812-WA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10107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04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с 100\1 - 0004.jpg"/>
          <p:cNvPicPr>
            <a:picLocks noChangeAspect="1" noChangeArrowheads="1"/>
          </p:cNvPicPr>
          <p:nvPr/>
        </p:nvPicPr>
        <p:blipFill>
          <a:blip r:embed="rId2" cstate="print"/>
          <a:srcRect l="4163" t="3548" r="4852" b="1634"/>
          <a:stretch>
            <a:fillRect/>
          </a:stretch>
        </p:blipFill>
        <p:spPr bwMode="auto">
          <a:xfrm>
            <a:off x="0" y="0"/>
            <a:ext cx="9144000" cy="67934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с 100\1 - 0013.jpg"/>
          <p:cNvPicPr>
            <a:picLocks noChangeAspect="1" noChangeArrowheads="1"/>
          </p:cNvPicPr>
          <p:nvPr/>
        </p:nvPicPr>
        <p:blipFill>
          <a:blip r:embed="rId2"/>
          <a:srcRect l="3906"/>
          <a:stretch>
            <a:fillRect/>
          </a:stretch>
        </p:blipFill>
        <p:spPr bwMode="auto">
          <a:xfrm>
            <a:off x="-169887" y="0"/>
            <a:ext cx="931388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User\Desktop\с 100\1 - 0014.jpg"/>
          <p:cNvPicPr>
            <a:picLocks noChangeAspect="1" noChangeArrowheads="1"/>
          </p:cNvPicPr>
          <p:nvPr/>
        </p:nvPicPr>
        <p:blipFill>
          <a:blip r:embed="rId2"/>
          <a:srcRect l="4677" b="4597"/>
          <a:stretch>
            <a:fillRect/>
          </a:stretch>
        </p:blipFill>
        <p:spPr bwMode="auto">
          <a:xfrm>
            <a:off x="1" y="0"/>
            <a:ext cx="968717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с 100\1 - 0015.jpg"/>
          <p:cNvPicPr>
            <a:picLocks noChangeAspect="1" noChangeArrowheads="1"/>
          </p:cNvPicPr>
          <p:nvPr/>
        </p:nvPicPr>
        <p:blipFill>
          <a:blip r:embed="rId2"/>
          <a:srcRect l="7231" t="4660" b="4660"/>
          <a:stretch>
            <a:fillRect/>
          </a:stretch>
        </p:blipFill>
        <p:spPr bwMode="auto">
          <a:xfrm>
            <a:off x="155150" y="214290"/>
            <a:ext cx="8988850" cy="6215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с 100\1 - 001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0929" b="7506"/>
          <a:stretch>
            <a:fillRect/>
          </a:stretch>
        </p:blipFill>
        <p:spPr bwMode="auto">
          <a:xfrm>
            <a:off x="0" y="-1"/>
            <a:ext cx="9001156" cy="66106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User\Desktop\с 100\1 - 0017.jpg"/>
          <p:cNvPicPr>
            <a:picLocks noChangeAspect="1" noChangeArrowheads="1"/>
          </p:cNvPicPr>
          <p:nvPr/>
        </p:nvPicPr>
        <p:blipFill>
          <a:blip r:embed="rId2"/>
          <a:srcRect l="11240" b="1826"/>
          <a:stretch>
            <a:fillRect/>
          </a:stretch>
        </p:blipFill>
        <p:spPr bwMode="auto">
          <a:xfrm>
            <a:off x="428596" y="-352425"/>
            <a:ext cx="9490104" cy="74247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User\Desktop\с 100\1 - 001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7580" t="4104" r="1999"/>
          <a:stretch>
            <a:fillRect/>
          </a:stretch>
        </p:blipFill>
        <p:spPr bwMode="auto">
          <a:xfrm>
            <a:off x="0" y="0"/>
            <a:ext cx="9144000" cy="68585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User\Desktop\с 100\1 - 001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6464" t="4104" r="4231" b="1192"/>
          <a:stretch>
            <a:fillRect/>
          </a:stretch>
        </p:blipFill>
        <p:spPr bwMode="auto">
          <a:xfrm>
            <a:off x="142844" y="142851"/>
            <a:ext cx="8643998" cy="6482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2</Words>
  <Application>Microsoft Office PowerPoint</Application>
  <PresentationFormat>Экран (4:3)</PresentationFormat>
  <Paragraphs>1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11</cp:revision>
  <dcterms:created xsi:type="dcterms:W3CDTF">2015-03-24T06:53:04Z</dcterms:created>
  <dcterms:modified xsi:type="dcterms:W3CDTF">2018-04-20T09:42:04Z</dcterms:modified>
</cp:coreProperties>
</file>